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Damascus: they used things that hurt people as their tools for farming.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Gaza: they had no pity on people, and made them refugees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/>
            <a:t>Tyre</a:t>
          </a:r>
          <a:r>
            <a:rPr lang="en-US" dirty="0"/>
            <a:t>: they had no pity on people, and sold them as slaves to their enemies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Damascus: they used things that hurt people as their tools for farming.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Gaza: they had no pity on people, and made them refugees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 err="1"/>
            <a:t>Tyre</a:t>
          </a:r>
          <a:r>
            <a:rPr lang="en-US" sz="1600" kern="1200" dirty="0"/>
            <a:t>: they had no pity on people, and sold them as slaves to their enemies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The Prophecies of Amos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Warning several kingdoms of their wrongdoings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99089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If … had only made three sins, I, Ad-</a:t>
            </a:r>
            <a:r>
              <a:rPr lang="en-US" dirty="0" err="1"/>
              <a:t>nai</a:t>
            </a:r>
            <a:r>
              <a:rPr lang="en-US" dirty="0"/>
              <a:t> might forgive, but this 4</a:t>
            </a:r>
            <a:r>
              <a:rPr lang="en-US" baseline="30000" dirty="0"/>
              <a:t>th</a:t>
            </a:r>
            <a:r>
              <a:rPr lang="en-US" dirty="0"/>
              <a:t> sin makes Me send a punishment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63029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{DD39434C-A8B9-4989-BC03-518DF5666831}tf11437505_win32</Template>
  <TotalTime>5</TotalTime>
  <Words>77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Georgia Pro Cond Light</vt:lpstr>
      <vt:lpstr>Speak Pro</vt:lpstr>
      <vt:lpstr>RetrospectVTI</vt:lpstr>
      <vt:lpstr>The Prophecies of Amos</vt:lpstr>
      <vt:lpstr>If … had only made three sins, I, Ad-nai might forgive, but this 4th sin makes Me send a punishment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Prophecies of Amos</dc:title>
  <dc:creator>nelly altenburger</dc:creator>
  <cp:lastModifiedBy>nelly altenburger</cp:lastModifiedBy>
  <cp:revision>1</cp:revision>
  <dcterms:created xsi:type="dcterms:W3CDTF">2023-01-05T19:34:37Z</dcterms:created>
  <dcterms:modified xsi:type="dcterms:W3CDTF">2023-01-05T19:40:09Z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